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66" r:id="rId3"/>
    <p:sldId id="267" r:id="rId4"/>
    <p:sldId id="268" r:id="rId5"/>
    <p:sldId id="259" r:id="rId6"/>
    <p:sldId id="256" r:id="rId7"/>
    <p:sldId id="260" r:id="rId8"/>
    <p:sldId id="258" r:id="rId9"/>
    <p:sldId id="261" r:id="rId10"/>
    <p:sldId id="262" r:id="rId11"/>
    <p:sldId id="264" r:id="rId12"/>
    <p:sldId id="265" r:id="rId13"/>
    <p:sldId id="263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07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54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5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0BD72-316C-344F-9166-B5BE4DC00BE6}" type="datetimeFigureOut">
              <a:rPr lang="en-US" smtClean="0"/>
              <a:t>2/10/21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B2D76-2ABD-6A41-B00A-7FD8F3B15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32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B2D76-2ABD-6A41-B00A-7FD8F3B150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69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B2D76-2ABD-6A41-B00A-7FD8F3B150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73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B2D76-2ABD-6A41-B00A-7FD8F3B150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2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B2D76-2ABD-6A41-B00A-7FD8F3B150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108-194B-A840-9389-64BB21CC7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70736-4D75-3C43-91DB-EF7E70339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74FC5-5BA8-834B-B06D-DFB3C0DE6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CD4C7-6FFD-C842-96E2-3E686725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7BEF0-096C-0947-A5CC-72FF835DB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0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BE00-37AE-124D-AD20-91D9FF13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7925-F501-8849-8C85-CF479F954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731BA-A7E3-4C45-86B1-A3424E63F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B2F12-39D1-D64D-B4DF-D35B1C64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1ADF7-3869-DC47-B7CF-5BE4C915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74B56-144B-ED42-B838-894A4F36E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30A51-BFAC-BE48-B806-541CEA94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38CEA-1073-6B45-A317-88A3D8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6286-324E-6F43-AC02-6669C0CAE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02D7B-E890-9B44-AF43-D293F9199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7FBFE-D700-2F46-B055-FCA1BACF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A14A-2D90-954E-9594-7084934E0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5D87A-94A8-D847-98AF-F09D588D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0EC3D-48B5-384E-A901-F7B3CE347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234FC-CDB9-9348-9570-BD8185D9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B6315-B247-5141-9BC6-2A8B17F6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08452-5ADF-904B-BDBB-0BA9F674E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D4445-5DBB-DC4C-90CC-524712F0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0D063-CCCA-CC44-9977-D5B0C984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AAFAE-3F3D-DE42-BFB5-FD090C2D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6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409E-510B-A446-8C94-67E4B21FB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82BBE-F750-CD48-865C-161F72A1E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EB580-E980-D647-AB14-5FFA476D4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260A0-A784-3D44-8A38-89EC4DA8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00754-85D7-4844-88AA-E2FAEAC5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7C660-668E-1A44-BB37-C3B5E707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7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A8DF-C913-634E-9829-ABDDE17B1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5324C-275C-2345-B3F4-C534610DF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B07824-140E-014E-9DFD-21A330EEF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DCBB68-8E70-6148-B2B6-6C82FCB05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3FA62A-6C05-4B4B-A916-92D28776B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8C29C2-8C5A-AC46-9B0D-465B43C8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FA17F0-0A8D-5A43-9CFF-A2B70E941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A03713-73B1-1843-BD07-20BAA559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3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7BE7-064A-204F-B00F-5C779395E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E7BE03-6B27-EA46-B028-BE031904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395A5-3561-554C-BE0B-EA7E7510B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6B277-4311-F649-81B9-98E23C78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9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B91630-794F-DA49-BDE0-CB904745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1D9BB-F6F4-184F-8BC0-01ABF10D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BD13F-63B7-DD4A-B495-1F72B2F6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0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686E-FE29-8742-B442-76ED38190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E725C-846A-7840-9CC0-58F6829B6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297D8-D899-2E4F-8EBF-50DD922D4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D2970-A896-084D-9F88-0439630E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48F1E-0E64-E742-A988-97E3E1CA7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755F9-1790-1F48-9373-0123F5CD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3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C608-C8C9-FD42-B11E-E3185C069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0EBEB9-5359-604B-B1D1-FB6509FF4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583B7-E989-5D43-BFC5-378711CA6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8D82C-6C3A-4D4A-A41C-896E08858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AE9C8-D04C-D44B-BB95-151491ED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9638F-A381-074C-A7F8-742E7ECC8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1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679D67-48E4-9443-B13D-B138200C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692F8-2153-2F4D-AA66-7810D8607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E4F11-B83A-1247-8B67-9F430196F2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B0CDF-6C1A-3A45-87F4-11354C397E90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28F03-0BDA-D246-80CE-A4955A6CF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7CE1-FA0B-7C4C-8FB9-FCB37B9CF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4ED79-F20C-CF48-B0CF-308A57AA1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5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61290C-5F0E-5648-9013-DC81AF965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8" t="1182" r="5260" b="30711"/>
          <a:stretch/>
        </p:blipFill>
        <p:spPr>
          <a:xfrm>
            <a:off x="2488365" y="-1"/>
            <a:ext cx="6940447" cy="68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0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FE3FE-8911-D643-B037-F23E3980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1E8C-7195-7B48-A9F3-F168AF752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B822F-E94F-9940-A657-1532009D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9" y="219972"/>
            <a:ext cx="11922282" cy="641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97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wynn oak protests baltimore">
            <a:extLst>
              <a:ext uri="{FF2B5EF4-FFF2-40B4-BE49-F238E27FC236}">
                <a16:creationId xmlns:a16="http://schemas.microsoft.com/office/drawing/2014/main" id="{705054A2-9C09-4D41-AAA8-669D396B1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21" y="1593"/>
            <a:ext cx="8538693" cy="68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95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70D5A1-8AFC-4E46-BBB6-23E7381AB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3" y="-10145"/>
            <a:ext cx="10888029" cy="68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44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5BF637-C89A-AA49-8F76-CF148C7B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96" y="1239591"/>
            <a:ext cx="11647208" cy="43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04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lack lives matter protests baltimore devin allen">
            <a:extLst>
              <a:ext uri="{FF2B5EF4-FFF2-40B4-BE49-F238E27FC236}">
                <a16:creationId xmlns:a16="http://schemas.microsoft.com/office/drawing/2014/main" id="{C2A104A4-D712-3C48-9C01-1DAA6B721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23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C5001-7372-8A4D-9BE9-3D9858FCA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63591-8E91-0244-83B3-E7145CCFD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organizing black">
            <a:extLst>
              <a:ext uri="{FF2B5EF4-FFF2-40B4-BE49-F238E27FC236}">
                <a16:creationId xmlns:a16="http://schemas.microsoft.com/office/drawing/2014/main" id="{0E8589DF-6367-CA42-9AC8-3012E2072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31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07D56F-4750-DA43-964B-93E5088A3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65" t="42057" r="33776" b="35573"/>
          <a:stretch/>
        </p:blipFill>
        <p:spPr>
          <a:xfrm>
            <a:off x="3361387" y="550193"/>
            <a:ext cx="6117464" cy="57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7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59650-967F-6F4A-B7B3-EB19A17FB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84" t="42057" r="63577" b="38241"/>
          <a:stretch/>
        </p:blipFill>
        <p:spPr>
          <a:xfrm>
            <a:off x="3580327" y="686604"/>
            <a:ext cx="5795493" cy="548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0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2DD0FA-EDA1-9740-AECF-47F61EA79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92" t="41960" r="9716" b="38620"/>
          <a:stretch/>
        </p:blipFill>
        <p:spPr>
          <a:xfrm>
            <a:off x="3065172" y="549499"/>
            <a:ext cx="5988676" cy="583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27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7138A7-93CB-174C-8AE5-0D07826F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796" y="0"/>
            <a:ext cx="5752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29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91AF-878B-5646-93CC-7159CC4755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61F28-DB3C-2B41-9111-BFF76775C9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0F3F6E-B101-4440-8CD7-5D9A7976E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184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11CEC2-D42D-4346-B45A-B9DADE36E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30" y="0"/>
            <a:ext cx="9105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03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EAEAA0-CC96-DC4A-9960-84B1DB2E8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18" y="0"/>
            <a:ext cx="10410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51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alter P. carter CORE">
            <a:extLst>
              <a:ext uri="{FF2B5EF4-FFF2-40B4-BE49-F238E27FC236}">
                <a16:creationId xmlns:a16="http://schemas.microsoft.com/office/drawing/2014/main" id="{FB93D13F-46B6-F94A-A4BF-B41D70C50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r="1623"/>
          <a:stretch/>
        </p:blipFill>
        <p:spPr bwMode="auto">
          <a:xfrm>
            <a:off x="2189408" y="0"/>
            <a:ext cx="81780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183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4</Words>
  <Application>Microsoft Macintosh PowerPoint</Application>
  <PresentationFormat>Widescreen</PresentationFormat>
  <Paragraphs>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Davis</dc:creator>
  <cp:lastModifiedBy>Joshua Davis</cp:lastModifiedBy>
  <cp:revision>18</cp:revision>
  <dcterms:created xsi:type="dcterms:W3CDTF">2021-02-04T15:05:57Z</dcterms:created>
  <dcterms:modified xsi:type="dcterms:W3CDTF">2021-02-11T00:56:18Z</dcterms:modified>
</cp:coreProperties>
</file>